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2" r:id="rId9"/>
    <p:sldId id="274" r:id="rId10"/>
    <p:sldId id="273" r:id="rId11"/>
    <p:sldId id="265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73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9a3e13ac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9a3e13ac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dac27e4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bdac27e4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 seconds until 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639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424aa6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424aa6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dac27e4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bdac27e4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if you don’t know Jenny Bryan, well I don’t know Jenny Bryan either, but she’s </a:t>
            </a:r>
            <a:r>
              <a:rPr lang="en-US" dirty="0" err="1"/>
              <a:t>sorta</a:t>
            </a:r>
            <a:r>
              <a:rPr lang="en-US" dirty="0"/>
              <a:t> famous for saying that if she sees the code </a:t>
            </a:r>
            <a:r>
              <a:rPr lang="en-US" dirty="0" err="1"/>
              <a:t>setwd</a:t>
            </a:r>
            <a:r>
              <a:rPr lang="en-US" dirty="0"/>
              <a:t> really specific path that only you have she’ll come into your lab and set your computer on fire, because having a hard coded working directory is really not the most reproducible way to code. Instead she recommends two solutions, the first of which is using R projects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bdac27e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bdac27e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Think of </a:t>
            </a:r>
            <a:r>
              <a:rPr lang="en" dirty="0" err="1"/>
              <a:t>RProjects</a:t>
            </a:r>
            <a:r>
              <a:rPr lang="en" dirty="0"/>
              <a:t> as a shortcut to </a:t>
            </a:r>
            <a:r>
              <a:rPr lang="en" dirty="0" err="1"/>
              <a:t>Rstudio</a:t>
            </a:r>
            <a:r>
              <a:rPr lang="en" dirty="0"/>
              <a:t> that when clicked opens up an </a:t>
            </a:r>
            <a:r>
              <a:rPr lang="en" dirty="0" err="1"/>
              <a:t>Rstudio</a:t>
            </a:r>
            <a:r>
              <a:rPr lang="en" dirty="0"/>
              <a:t> window with the working directory already set to the folder the </a:t>
            </a:r>
            <a:r>
              <a:rPr lang="en" dirty="0" err="1"/>
              <a:t>RProject</a:t>
            </a:r>
            <a:r>
              <a:rPr lang="en" dirty="0"/>
              <a:t> shortcut is in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9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6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5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aa0d7396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aa0d7396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like a friendly reminder to your code that hey, I set up a project, that’s the path we’re always going to refer to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 seconds, switch to screenshots of </a:t>
            </a:r>
            <a:r>
              <a:rPr lang="en-US" dirty="0" err="1"/>
              <a:t>rmd</a:t>
            </a:r>
            <a:r>
              <a:rPr lang="en-US" dirty="0"/>
              <a:t> chunks + messages</a:t>
            </a:r>
          </a:p>
        </p:txBody>
      </p:sp>
    </p:spTree>
    <p:extLst>
      <p:ext uri="{BB962C8B-B14F-4D97-AF65-F5344CB8AC3E}">
        <p14:creationId xmlns:p14="http://schemas.microsoft.com/office/powerpoint/2010/main" val="320175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articles/2017/12/workflow-vs-scrip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offmakl/Rproj-here-tutorial" TargetMode="External"/><Relationship Id="rId5" Type="http://schemas.openxmlformats.org/officeDocument/2006/relationships/hyperlink" Target="https://malco.io/2018/11/05/why-should-i-use-the-here-package/" TargetMode="External"/><Relationship Id="rId4" Type="http://schemas.openxmlformats.org/officeDocument/2006/relationships/hyperlink" Target="https://github.com/jennybc/here_here/blob/master/README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12"/>
          <a:stretch/>
        </p:blipFill>
        <p:spPr>
          <a:xfrm>
            <a:off x="5261383" y="3200900"/>
            <a:ext cx="1855125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972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31B1B"/>
                </a:solidFill>
                <a:latin typeface="Roboto"/>
                <a:ea typeface="Roboto"/>
                <a:cs typeface="Roboto"/>
                <a:sym typeface="Roboto"/>
              </a:rPr>
              <a:t>Fireproof Your Computer from Jenny Bryan</a:t>
            </a:r>
            <a:endParaRPr dirty="0">
              <a:solidFill>
                <a:srgbClr val="B31B1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E877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72925" y="3294400"/>
            <a:ext cx="37305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Kat Hoffman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R-Ladies NYC Lightning Talk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June 19, 2019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98750" y="2354900"/>
            <a:ext cx="81465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E87722"/>
                </a:solidFill>
                <a:latin typeface="Roboto"/>
                <a:ea typeface="Roboto"/>
                <a:cs typeface="Roboto"/>
                <a:sym typeface="Roboto"/>
              </a:rPr>
              <a:t>R Projects and </a:t>
            </a:r>
            <a:r>
              <a:rPr lang="en" sz="3000" b="1" dirty="0">
                <a:solidFill>
                  <a:srgbClr val="E87722"/>
                </a:solidFill>
                <a:latin typeface="Courier New"/>
                <a:ea typeface="Courier New"/>
                <a:cs typeface="Courier New"/>
                <a:sym typeface="Courier New"/>
              </a:rPr>
              <a:t>here::here()</a:t>
            </a:r>
            <a:endParaRPr sz="3000" b="1" dirty="0">
              <a:solidFill>
                <a:srgbClr val="E8772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0C678-17DF-9C45-95EC-B719AD7111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346246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6828FC-CC5C-D64E-9759-2DFEDFD7D1E4}"/>
              </a:ext>
            </a:extLst>
          </p:cNvPr>
          <p:cNvSpPr/>
          <p:nvPr/>
        </p:nvSpPr>
        <p:spPr>
          <a:xfrm>
            <a:off x="4905742" y="335001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2CB74-92B7-2840-AB20-B3903D5FDF7A}"/>
              </a:ext>
            </a:extLst>
          </p:cNvPr>
          <p:cNvSpPr txBox="1"/>
          <p:nvPr/>
        </p:nvSpPr>
        <p:spPr>
          <a:xfrm>
            <a:off x="616803" y="1171366"/>
            <a:ext cx="8112642" cy="2800767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Takeaways: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chemeClr val="tx1"/>
                </a:solidFill>
              </a:rPr>
              <a:t>Use R Projects!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chemeClr val="tx1"/>
                </a:solidFill>
              </a:rPr>
              <a:t>Add here::here() around all your read/write files</a:t>
            </a:r>
          </a:p>
        </p:txBody>
      </p:sp>
    </p:spTree>
    <p:extLst>
      <p:ext uri="{BB962C8B-B14F-4D97-AF65-F5344CB8AC3E}">
        <p14:creationId xmlns:p14="http://schemas.microsoft.com/office/powerpoint/2010/main" val="46414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184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Resources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11700" y="2500775"/>
            <a:ext cx="83958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lang="en" sz="1800" b="1" dirty="0">
                <a:solidFill>
                  <a:srgbClr val="E87722"/>
                </a:solidFill>
              </a:rPr>
              <a:t>Jenny Bryan’s Project-Oriented workflow tutorial: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3"/>
              </a:rPr>
              <a:t>https://www.tidyverse.org/articles/2017/12/workflow-vs-script/</a:t>
            </a:r>
            <a:endParaRPr sz="1800" dirty="0">
              <a:solidFill>
                <a:srgbClr val="E8772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lang="en" sz="1800" b="1" dirty="0">
                <a:solidFill>
                  <a:srgbClr val="E87722"/>
                </a:solidFill>
              </a:rPr>
              <a:t>Jenny Bryan’s here::here() explanation: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4"/>
              </a:rPr>
              <a:t>https://github.com/jennybc/here_here/blob/master/README.md</a:t>
            </a:r>
            <a:endParaRPr sz="1800" dirty="0">
              <a:solidFill>
                <a:srgbClr val="E8772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lang="en" sz="1800" b="1" dirty="0">
                <a:solidFill>
                  <a:srgbClr val="E87722"/>
                </a:solidFill>
              </a:rPr>
              <a:t>Malcolm Barrett on why you should use here() in addition to </a:t>
            </a:r>
            <a:r>
              <a:rPr lang="en" sz="1800" b="1" dirty="0" err="1">
                <a:solidFill>
                  <a:srgbClr val="E87722"/>
                </a:solidFill>
              </a:rPr>
              <a:t>RProjects</a:t>
            </a:r>
            <a:r>
              <a:rPr lang="en" sz="1800" b="1" dirty="0">
                <a:solidFill>
                  <a:srgbClr val="E87722"/>
                </a:solidFill>
              </a:rPr>
              <a:t>:</a:t>
            </a:r>
            <a:r>
              <a:rPr lang="en" sz="1800" dirty="0">
                <a:solidFill>
                  <a:srgbClr val="E87722"/>
                </a:solidFill>
              </a:rPr>
              <a:t>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5"/>
              </a:rPr>
              <a:t>https://malco.io/2018/11/05/why-should-i-use-the-here-package/</a:t>
            </a:r>
            <a:endParaRPr sz="1800" dirty="0">
              <a:solidFill>
                <a:srgbClr val="E87722"/>
              </a:solidFill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70125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Practice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346325" y="1028675"/>
            <a:ext cx="751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➔"/>
            </a:pPr>
            <a:r>
              <a:rPr lang="en" sz="1800" b="1" dirty="0">
                <a:solidFill>
                  <a:srgbClr val="E87722"/>
                </a:solidFill>
              </a:rPr>
              <a:t>Interactive codes to try: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</a:pPr>
            <a:r>
              <a:rPr lang="en" sz="1800" b="1" dirty="0">
                <a:solidFill>
                  <a:srgbClr val="E87722"/>
                </a:solidFill>
                <a:uFill>
                  <a:noFill/>
                </a:uFill>
                <a:hlinkClick r:id="rId6"/>
              </a:rPr>
              <a:t>    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6"/>
              </a:rPr>
              <a:t>https://github.com/hoffmakl/Rproj-here-tutorial</a:t>
            </a:r>
            <a:endParaRPr sz="1800" dirty="0">
              <a:solidFill>
                <a:srgbClr val="E877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55875" y="1433925"/>
            <a:ext cx="8988300" cy="181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“If the first line of your #</a:t>
            </a:r>
            <a:r>
              <a:rPr lang="en" sz="2400" dirty="0" err="1">
                <a:solidFill>
                  <a:schemeClr val="tx1"/>
                </a:solidFill>
                <a:highlight>
                  <a:schemeClr val="lt1"/>
                </a:highlight>
              </a:rPr>
              <a:t>rstats</a:t>
            </a: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 script is         </a:t>
            </a:r>
            <a:r>
              <a:rPr lang="en" sz="2400" dirty="0" err="1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setwd</a:t>
            </a: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("C:\Users\jenny\path\that\only\I\have")</a:t>
            </a: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,</a:t>
            </a: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I will come into your lab and</a:t>
            </a: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SET YOUR COMPUTER ON FIRE.”</a:t>
            </a: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chemeClr val="lt1"/>
                </a:highlight>
              </a:rPr>
              <a:t>				</a:t>
            </a:r>
            <a:endParaRPr sz="2400" dirty="0">
              <a:highlight>
                <a:schemeClr val="lt1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6828FC-CC5C-D64E-9759-2DFEDFD7D1E4}"/>
              </a:ext>
            </a:extLst>
          </p:cNvPr>
          <p:cNvSpPr/>
          <p:nvPr/>
        </p:nvSpPr>
        <p:spPr>
          <a:xfrm>
            <a:off x="4905742" y="335001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dirty="0">
                <a:highlight>
                  <a:schemeClr val="lt1"/>
                </a:highlight>
              </a:rPr>
              <a:t>-Jenny Bryan 	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571750"/>
            <a:ext cx="19240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37750" y="852025"/>
            <a:ext cx="7772400" cy="19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 Project: a shortcut to open RStudio and work on an individual project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dirty="0"/>
              <a:t>Make an R Project – it’s easy!</a:t>
            </a:r>
          </a:p>
        </p:txBody>
      </p:sp>
      <p:pic>
        <p:nvPicPr>
          <p:cNvPr id="3" name="makerproject.mov">
            <a:hlinkClick r:id="" action="ppaction://media"/>
            <a:extLst>
              <a:ext uri="{FF2B5EF4-FFF2-40B4-BE49-F238E27FC236}">
                <a16:creationId xmlns:a16="http://schemas.microsoft.com/office/drawing/2014/main" id="{6774FB18-0F5F-F840-A4BC-C1CE8BA29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3994" y="840172"/>
            <a:ext cx="6651523" cy="41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80" y="267472"/>
            <a:ext cx="8520600" cy="572700"/>
          </a:xfrm>
        </p:spPr>
        <p:txBody>
          <a:bodyPr/>
          <a:lstStyle/>
          <a:p>
            <a:r>
              <a:rPr lang="en-US" dirty="0"/>
              <a:t>Check your working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8545C-8255-1742-B18B-6ACE06F4CD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232" y="840172"/>
            <a:ext cx="6707048" cy="402699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9A145-41CB-0546-B6D6-4DD8BD5224C8}"/>
              </a:ext>
            </a:extLst>
          </p:cNvPr>
          <p:cNvCxnSpPr>
            <a:cxnSpLocks/>
          </p:cNvCxnSpPr>
          <p:nvPr/>
        </p:nvCxnSpPr>
        <p:spPr>
          <a:xfrm flipH="1" flipV="1">
            <a:off x="6008574" y="3441117"/>
            <a:ext cx="456021" cy="1526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2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dirty="0"/>
              <a:t>Read and write files </a:t>
            </a:r>
          </a:p>
        </p:txBody>
      </p:sp>
      <p:pic>
        <p:nvPicPr>
          <p:cNvPr id="3" name="readwrite_trim.mov">
            <a:hlinkClick r:id="" action="ppaction://media"/>
            <a:extLst>
              <a:ext uri="{FF2B5EF4-FFF2-40B4-BE49-F238E27FC236}">
                <a16:creationId xmlns:a16="http://schemas.microsoft.com/office/drawing/2014/main" id="{38C638A1-0D6A-C64D-91F5-AF4735C84C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826" y="840172"/>
            <a:ext cx="6485860" cy="40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9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 Beauty of R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2037-0090-E345-8008-1D7612822A2A}"/>
              </a:ext>
            </a:extLst>
          </p:cNvPr>
          <p:cNvSpPr txBox="1"/>
          <p:nvPr/>
        </p:nvSpPr>
        <p:spPr>
          <a:xfrm>
            <a:off x="452761" y="1118586"/>
            <a:ext cx="4682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Move the folder containing your R Project </a:t>
            </a:r>
            <a:r>
              <a:rPr lang="en-US" sz="2400" i="1" dirty="0"/>
              <a:t>anywhere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control with Git directly in </a:t>
            </a:r>
            <a:r>
              <a:rPr lang="en-US" sz="2400" dirty="0" err="1"/>
              <a:t>RStudio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Initialize a </a:t>
            </a:r>
            <a:r>
              <a:rPr lang="en-US" sz="2400" dirty="0">
                <a:latin typeface="American Typewriter" panose="02090604020004020304" pitchFamily="18" charset="77"/>
              </a:rPr>
              <a:t>packrat</a:t>
            </a:r>
            <a:r>
              <a:rPr lang="en-US" sz="2400" dirty="0"/>
              <a:t>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947A-8798-044E-A9E8-D0A1435470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9460" y="1118586"/>
            <a:ext cx="3048000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3815B-8D9D-D74C-BC01-947E4718998C}"/>
              </a:ext>
            </a:extLst>
          </p:cNvPr>
          <p:cNvSpPr txBox="1"/>
          <p:nvPr/>
        </p:nvSpPr>
        <p:spPr>
          <a:xfrm>
            <a:off x="7332955" y="4107401"/>
            <a:ext cx="2512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giphy.com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853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59314"/>
            <a:ext cx="3627824" cy="299058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-14085" y="4289444"/>
            <a:ext cx="377301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Drawing by Allison Horst @</a:t>
            </a:r>
            <a:r>
              <a:rPr lang="en" i="1" dirty="0" err="1"/>
              <a:t>allison_horst</a:t>
            </a:r>
            <a:endParaRPr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A16D02-9740-454A-BE1C-2CD1B5CB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9" y="193014"/>
            <a:ext cx="8520600" cy="572700"/>
          </a:xfrm>
        </p:spPr>
        <p:txBody>
          <a:bodyPr/>
          <a:lstStyle/>
          <a:p>
            <a:r>
              <a:rPr lang="en-US" dirty="0"/>
              <a:t>here::here() reminds all your read/write code to work with the R Project’s root directory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9E957-883A-A349-91A5-AF4C6F5B49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990" y="2822057"/>
            <a:ext cx="4919289" cy="1467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D1CB80-1D88-AB43-B336-A8A8F3B068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990" y="1683268"/>
            <a:ext cx="4919289" cy="11376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dirty="0"/>
              <a:t>here::here() is especially helpful when using subfolders + </a:t>
            </a:r>
            <a:r>
              <a:rPr lang="en-US" dirty="0" err="1"/>
              <a:t>Rmarkdown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A41C-2656-2A44-B1CF-19C4D5AFA7B5}"/>
              </a:ext>
            </a:extLst>
          </p:cNvPr>
          <p:cNvCxnSpPr>
            <a:cxnSpLocks/>
          </p:cNvCxnSpPr>
          <p:nvPr/>
        </p:nvCxnSpPr>
        <p:spPr>
          <a:xfrm>
            <a:off x="5080766" y="2597203"/>
            <a:ext cx="503239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E72191-1AF3-7244-9C45-32E6875F8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03" y="3342472"/>
            <a:ext cx="1230877" cy="1291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9B177E-50F8-5347-854F-1DB46C59DC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56" y="1746337"/>
            <a:ext cx="4666223" cy="1106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27A6E6-669B-374C-B5A7-5B9C374BB5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56" y="3380538"/>
            <a:ext cx="6959509" cy="12155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E83DDE-C858-154A-8207-729E774F58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168" y="1667110"/>
            <a:ext cx="3055312" cy="13217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5099C7-7FF4-6148-8DB3-0B01816D703B}"/>
              </a:ext>
            </a:extLst>
          </p:cNvPr>
          <p:cNvSpPr txBox="1"/>
          <p:nvPr/>
        </p:nvSpPr>
        <p:spPr>
          <a:xfrm>
            <a:off x="5080766" y="1571819"/>
            <a:ext cx="4268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92859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423</Words>
  <Application>Microsoft Macintosh PowerPoint</Application>
  <PresentationFormat>On-screen Show (16:9)</PresentationFormat>
  <Paragraphs>41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</vt:lpstr>
      <vt:lpstr>Courier New</vt:lpstr>
      <vt:lpstr>American Typewriter</vt:lpstr>
      <vt:lpstr>Simple Light</vt:lpstr>
      <vt:lpstr>Fireproof Your Computer from Jenny Bryan </vt:lpstr>
      <vt:lpstr>PowerPoint Presentation</vt:lpstr>
      <vt:lpstr>PowerPoint Presentation</vt:lpstr>
      <vt:lpstr>Make an R Project – it’s easy!</vt:lpstr>
      <vt:lpstr>Check your working directory</vt:lpstr>
      <vt:lpstr>Read and write files </vt:lpstr>
      <vt:lpstr>The Beauty of R Projects</vt:lpstr>
      <vt:lpstr>here::here() reminds all your read/write code to work with the R Project’s root directory </vt:lpstr>
      <vt:lpstr>here::here() is especially helpful when using subfolders + Rmarkdown</vt:lpstr>
      <vt:lpstr>PowerPoint Presentation</vt:lpstr>
      <vt:lpstr>Resources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Fireproof Your Computer from Jenny Bryan </dc:title>
  <cp:lastModifiedBy>Katherine Hoffman</cp:lastModifiedBy>
  <cp:revision>41</cp:revision>
  <cp:lastPrinted>2019-06-17T03:29:26Z</cp:lastPrinted>
  <dcterms:modified xsi:type="dcterms:W3CDTF">2019-06-20T03:05:04Z</dcterms:modified>
</cp:coreProperties>
</file>